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5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7967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9769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39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681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8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710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9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6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6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порталом ННГУ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0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Процедура авторизации студента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Процедура регистрации студента аналогична регистрации сотрудника. Вся информация о контактных данных студента\аспиранта берётся из системы «Галактика». Для изменения информации и контактах студента необходимо на первое место (пункт №1) на вкладках «телефон» и «</a:t>
            </a:r>
            <a:r>
              <a:rPr lang="en-US" sz="2800" dirty="0" smtClean="0">
                <a:solidFill>
                  <a:schemeClr val="tx1"/>
                </a:solidFill>
              </a:rPr>
              <a:t>email</a:t>
            </a:r>
            <a:r>
              <a:rPr lang="ru-RU" sz="2800" dirty="0" smtClean="0">
                <a:solidFill>
                  <a:schemeClr val="tx1"/>
                </a:solidFill>
              </a:rPr>
              <a:t>» выбрать соответствующий вид контакта и саму информацию.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26343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на портале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Для осуществления взаимодействия имеется несколько возможностей: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чат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страницу Обучающиеся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страницу Сотрудники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«Живую ленту»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Рассмотрим каждую из этих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509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9" y="925222"/>
            <a:ext cx="117252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на портале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Для осуществления взаимодействия имеется несколько возможностей: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чат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страницу Обучающиеся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страницу Сотрудники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Через «Живую ленту»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Рассмотрим каждую из этих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2263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09" y="-1"/>
            <a:ext cx="9883833" cy="6858001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через чат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Поиск в чате осуществляется как среди сотрудников, так и среди студентов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gyazo.com/e6a6c4168812886641a57a8881c29d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" y="721446"/>
            <a:ext cx="11559580" cy="56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757" y="-1"/>
            <a:ext cx="11895512" cy="678318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через кнопки «Сотрудники» и «Обучающиеся»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9" y="2959821"/>
            <a:ext cx="5321423" cy="3790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24" y="939856"/>
            <a:ext cx="5571545" cy="5843328"/>
          </a:xfrm>
          <a:prstGeom prst="rect">
            <a:avLst/>
          </a:prstGeom>
        </p:spPr>
      </p:pic>
      <p:pic>
        <p:nvPicPr>
          <p:cNvPr id="2050" name="Picture 2" descr="https://i.gyazo.com/bbbec1475ebfba9195b5ccb9a4ea76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077"/>
            <a:ext cx="6783185" cy="19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757" y="-1"/>
            <a:ext cx="11895512" cy="678318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через Живую ленту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	1) Нажимаем на «Сообщение» в Живой ленте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	2) </a:t>
            </a:r>
            <a:r>
              <a:rPr lang="ru-RU" sz="2400" b="1" dirty="0" smtClean="0">
                <a:solidFill>
                  <a:srgbClr val="FF0000"/>
                </a:solidFill>
              </a:rPr>
              <a:t>Обязательно </a:t>
            </a:r>
            <a:r>
              <a:rPr lang="ru-RU" sz="2400" b="1" dirty="0" smtClean="0">
                <a:solidFill>
                  <a:schemeClr val="tx1"/>
                </a:solidFill>
              </a:rPr>
              <a:t>необходимо указать адресата данного сообщения.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    Ими могут быть:</a:t>
            </a:r>
          </a:p>
          <a:p>
            <a:pPr marL="896938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 Номер студенческой группы</a:t>
            </a:r>
          </a:p>
          <a:p>
            <a:pPr marL="896938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Подразделение Университета (название отдела или управления)</a:t>
            </a:r>
          </a:p>
          <a:p>
            <a:pPr marL="896938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ФИО студента или сотрудника</a:t>
            </a:r>
            <a:r>
              <a:rPr lang="ru-RU" sz="2400" b="1" dirty="0">
                <a:solidFill>
                  <a:schemeClr val="tx1"/>
                </a:solidFill>
              </a:rPr>
              <a:t>	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896938" algn="l"/>
            <a:r>
              <a:rPr lang="ru-RU" sz="2400" b="1" dirty="0" smtClean="0">
                <a:solidFill>
                  <a:srgbClr val="FF0000"/>
                </a:solidFill>
              </a:rPr>
              <a:t>Иначе Ваше сообщение получат все сотрудники и студенты ННГУ!!!</a:t>
            </a:r>
          </a:p>
          <a:p>
            <a:pPr marL="896938" algn="l"/>
            <a:r>
              <a:rPr lang="ru-RU" sz="2400" b="1" dirty="0" smtClean="0">
                <a:solidFill>
                  <a:schemeClr val="tx1"/>
                </a:solidFill>
              </a:rPr>
              <a:t>3) Прикрепляете файл или используете другие возможности </a:t>
            </a:r>
          </a:p>
          <a:p>
            <a:pPr marL="896938" algn="l"/>
            <a:r>
              <a:rPr lang="ru-RU" sz="2400" b="1" dirty="0" smtClean="0">
                <a:solidFill>
                  <a:schemeClr val="tx1"/>
                </a:solidFill>
              </a:rPr>
              <a:t>редактирования сообщения</a:t>
            </a:r>
          </a:p>
          <a:p>
            <a:pPr marL="896938" algn="l"/>
            <a:r>
              <a:rPr lang="ru-RU" sz="2400" b="1" dirty="0" smtClean="0">
                <a:solidFill>
                  <a:schemeClr val="tx1"/>
                </a:solidFill>
              </a:rPr>
              <a:t>4) Нажимаем кнопку «Отправить»</a:t>
            </a:r>
          </a:p>
          <a:p>
            <a:pPr marL="896938" algn="l"/>
            <a:r>
              <a:rPr lang="ru-RU" sz="2400" b="1" dirty="0" smtClean="0">
                <a:solidFill>
                  <a:schemeClr val="tx1"/>
                </a:solidFill>
              </a:rPr>
              <a:t>5) После того, как новость утратила актуальность, нужно удалить </a:t>
            </a:r>
          </a:p>
          <a:p>
            <a:pPr marL="896938" algn="l"/>
            <a:r>
              <a:rPr lang="ru-RU" sz="2400" b="1" dirty="0" smtClean="0">
                <a:solidFill>
                  <a:schemeClr val="tx1"/>
                </a:solidFill>
              </a:rPr>
              <a:t>сообщение через кнопку «Ещё» – «Удалить»</a:t>
            </a:r>
          </a:p>
          <a:p>
            <a:pPr marL="896938" algn="l"/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через чат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5" y="620563"/>
            <a:ext cx="108870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Расписание учебных занятий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Если факультет введёт информацию в РУЗ, на портале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будет видно расписание данного факультета.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Можно смотреть расписание в разных разрезах: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Группа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Студент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Преподаватель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Аудитория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Портал Университета: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en-US" sz="4800" b="1" dirty="0">
                <a:solidFill>
                  <a:srgbClr val="FF0000"/>
                </a:solidFill>
              </a:rPr>
              <a:t>http://portal.unn.ru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Расписание группы (сеткой)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090"/>
            <a:ext cx="11921345" cy="36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Расписание аудитории (списком)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03" y="613064"/>
            <a:ext cx="7696380" cy="62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Заявки в </a:t>
            </a:r>
            <a:r>
              <a:rPr lang="en-US" sz="3200" b="1" dirty="0" smtClean="0">
                <a:solidFill>
                  <a:srgbClr val="FF0000"/>
                </a:solidFill>
              </a:rPr>
              <a:t>IT-</a:t>
            </a:r>
            <a:r>
              <a:rPr lang="ru-RU" sz="3200" b="1" dirty="0" smtClean="0">
                <a:solidFill>
                  <a:srgbClr val="FF0000"/>
                </a:solidFill>
              </a:rPr>
              <a:t>службу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С помощью портала можно подать заявку в Управление информатизации.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Можно теперь не писать служебные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записки в УИ!!!!!!</a:t>
            </a:r>
          </a:p>
          <a:p>
            <a:pPr algn="l"/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73" y="1203565"/>
            <a:ext cx="24288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0" y="-1"/>
            <a:ext cx="9881166" cy="6858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Процедура подачи заявки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marL="514350" indent="-514350" algn="l">
              <a:buAutoNum type="arabicParenR"/>
            </a:pPr>
            <a:r>
              <a:rPr lang="ru-RU" sz="3200" b="1" dirty="0" smtClean="0">
                <a:solidFill>
                  <a:schemeClr val="tx1"/>
                </a:solidFill>
              </a:rPr>
              <a:t>Выбираете категорию</a:t>
            </a:r>
          </a:p>
          <a:p>
            <a:pPr marL="514350" indent="-514350" algn="l">
              <a:buAutoNum type="arabicParenR"/>
            </a:pPr>
            <a:r>
              <a:rPr lang="ru-RU" sz="3200" b="1" dirty="0" smtClean="0">
                <a:solidFill>
                  <a:schemeClr val="tx1"/>
                </a:solidFill>
              </a:rPr>
              <a:t>Пишите комментарий и прикладывайте файл при желании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3) Ваша заявка </a:t>
            </a:r>
            <a:r>
              <a:rPr lang="ru-RU" sz="3200" b="1" dirty="0">
                <a:solidFill>
                  <a:schemeClr val="tx1"/>
                </a:solidFill>
              </a:rPr>
              <a:t>будет рассмотрена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 в кратчайшие сроки</a:t>
            </a:r>
          </a:p>
          <a:p>
            <a:pPr algn="l"/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91" y="3316856"/>
            <a:ext cx="6581955" cy="33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Регистрация и авторизация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Если Вы зарегистрированы ранее для входа в базу </a:t>
            </a:r>
            <a:r>
              <a:rPr lang="ru-RU" sz="2800" b="1" dirty="0" smtClean="0">
                <a:solidFill>
                  <a:schemeClr val="tx1"/>
                </a:solidFill>
              </a:rPr>
              <a:t>«Сотрудник»</a:t>
            </a:r>
            <a:r>
              <a:rPr lang="ru-RU" sz="2800" dirty="0" smtClean="0">
                <a:solidFill>
                  <a:schemeClr val="tx1"/>
                </a:solidFill>
              </a:rPr>
              <a:t>, то для входа на портал необходимо ввести эти данные.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352" t="15654" r="17596" b="199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41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Регистрация и авторизация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Если Вы ранее не были зарегистрированы в базе «Сотрудник», то на сайте портала переходим по ссылке «Регистрация» и, следуя инструкции регистрируемся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01" t="8468" r="-65" b="2275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5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7143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33" y="0"/>
            <a:ext cx="5508567" cy="684987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962698" y="2676698"/>
            <a:ext cx="2196000" cy="295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Регистрация и авторизация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Далее, используя информацию на сайте, вводите свои данные. Код приглашения может получить у сотрудника факультета </a:t>
            </a:r>
            <a:r>
              <a:rPr lang="ru-RU" sz="2800" b="1" dirty="0" err="1" smtClean="0">
                <a:solidFill>
                  <a:schemeClr val="tx1"/>
                </a:solidFill>
              </a:rPr>
              <a:t>Францевой</a:t>
            </a:r>
            <a:r>
              <a:rPr lang="ru-RU" sz="2800" b="1" dirty="0" smtClean="0">
                <a:solidFill>
                  <a:schemeClr val="tx1"/>
                </a:solidFill>
              </a:rPr>
              <a:t> Юлии Евгеньевны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157" t="8819" r="20951" b="47889"/>
          <a:stretch/>
        </p:blipFill>
        <p:spPr bwMode="auto">
          <a:xfrm>
            <a:off x="3735185" y="3537036"/>
            <a:ext cx="4724400" cy="2643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3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469" y="1113906"/>
            <a:ext cx="9883833" cy="45969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Восстановление доступа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Для восстановления пароля также следуем инструкции на сайте.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081" t="6814" r="9407" b="45083"/>
          <a:stretch/>
        </p:blipFill>
        <p:spPr bwMode="auto">
          <a:xfrm>
            <a:off x="3686607" y="3006956"/>
            <a:ext cx="4821555" cy="308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8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149</TotalTime>
  <Words>325</Words>
  <Application>Microsoft Office PowerPoint</Application>
  <PresentationFormat>Широкоэкранный</PresentationFormat>
  <Paragraphs>191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Wingdings 2</vt:lpstr>
      <vt:lpstr>HDOfficeLightV0</vt:lpstr>
      <vt:lpstr>Crop</vt:lpstr>
      <vt:lpstr>Работа с порталом ННГУ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ННГУ им. Лобачевского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порталом ННГУ</dc:title>
  <dc:creator>Тюнтяев Анатолий Сергеевич</dc:creator>
  <cp:lastModifiedBy>Тюнтяев Анатолий Сергеевич</cp:lastModifiedBy>
  <cp:revision>14</cp:revision>
  <dcterms:created xsi:type="dcterms:W3CDTF">2019-01-28T06:45:27Z</dcterms:created>
  <dcterms:modified xsi:type="dcterms:W3CDTF">2019-01-28T09:14:51Z</dcterms:modified>
</cp:coreProperties>
</file>